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716" r:id="rId2"/>
  </p:sldMasterIdLst>
  <p:notesMasterIdLst>
    <p:notesMasterId r:id="rId7"/>
  </p:notesMasterIdLst>
  <p:handoutMasterIdLst>
    <p:handoutMasterId r:id="rId8"/>
  </p:handoutMasterIdLst>
  <p:sldIdLst>
    <p:sldId id="506" r:id="rId3"/>
    <p:sldId id="521" r:id="rId4"/>
    <p:sldId id="516" r:id="rId5"/>
    <p:sldId id="520" r:id="rId6"/>
  </p:sldIdLst>
  <p:sldSz cx="9144000" cy="6858000" type="screen4x3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FFFFF"/>
    <a:srgbClr val="FF00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6980" autoAdjust="0"/>
  </p:normalViewPr>
  <p:slideViewPr>
    <p:cSldViewPr>
      <p:cViewPr>
        <p:scale>
          <a:sx n="60" d="100"/>
          <a:sy n="60" d="100"/>
        </p:scale>
        <p:origin x="-183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56" y="-108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7735" cy="468311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8" y="5"/>
            <a:ext cx="3037735" cy="468311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6A1A816-AD5D-4ED2-8D04-5B50572DF117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902694"/>
            <a:ext cx="3037735" cy="46831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8" y="8902694"/>
            <a:ext cx="3037735" cy="46831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79D7CAC6-BBBF-4F8D-91AC-8C497B1BE9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6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7735" cy="46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0" tIns="46655" rIns="93310" bIns="4665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088" y="5"/>
            <a:ext cx="3037735" cy="46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0" tIns="46655" rIns="93310" bIns="4665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07" y="4451346"/>
            <a:ext cx="5609588" cy="421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0" tIns="46655" rIns="93310" bIns="46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902694"/>
            <a:ext cx="3037735" cy="46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0" tIns="46655" rIns="93310" bIns="4665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088" y="8902694"/>
            <a:ext cx="3037735" cy="46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0" tIns="46655" rIns="93310" bIns="4665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0F0B9C-D834-453E-A905-27F9978DF2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59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703263"/>
            <a:ext cx="46863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63CEB-ED4C-47C4-A390-E410C4302D8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8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703263"/>
            <a:ext cx="46863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63CEB-ED4C-47C4-A390-E410C4302D8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9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703263"/>
            <a:ext cx="46863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63CEB-ED4C-47C4-A390-E410C4302D8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95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703263"/>
            <a:ext cx="46863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63CEB-ED4C-47C4-A390-E410C4302D8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9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7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241173" y="320040"/>
            <a:ext cx="8661654" cy="621792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8845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22098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9736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0" y="627356"/>
            <a:ext cx="3871667" cy="7221703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58800" y="1260756"/>
            <a:ext cx="3362855" cy="5947138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1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926" y="783770"/>
            <a:ext cx="4775525" cy="3643856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605064" y="994615"/>
            <a:ext cx="3606680" cy="3024587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79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455891"/>
            <a:ext cx="9144000" cy="2402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59" y="824537"/>
            <a:ext cx="4201886" cy="4499262"/>
          </a:xfrm>
          <a:prstGeom prst="rect">
            <a:avLst/>
          </a:prstGeom>
        </p:spPr>
      </p:pic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657829" y="1050615"/>
            <a:ext cx="3828802" cy="284210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2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838754" y="1669951"/>
            <a:ext cx="1986744" cy="3513515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036601" y="2705106"/>
            <a:ext cx="993375" cy="2409695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9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15403"/>
            <a:ext cx="9144000" cy="262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306" y="1119116"/>
            <a:ext cx="6054525" cy="4619768"/>
          </a:xfrm>
          <a:prstGeom prst="rect">
            <a:avLst/>
          </a:prstGeom>
        </p:spPr>
      </p:pic>
      <p:sp>
        <p:nvSpPr>
          <p:cNvPr id="11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-903525" y="1386430"/>
            <a:ext cx="4572635" cy="3834644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4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941" y="0"/>
            <a:ext cx="2656116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5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2286000" cy="6857999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286000" y="1"/>
            <a:ext cx="2286000" cy="6857999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571999" y="1"/>
            <a:ext cx="2286000" cy="6857999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57999" y="1"/>
            <a:ext cx="2286000" cy="6857999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8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973943"/>
            <a:ext cx="9144000" cy="3468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676650" y="780143"/>
            <a:ext cx="1790700" cy="238760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7754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48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905505"/>
            <a:ext cx="9144000" cy="948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19204" y="1841725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2608467" y="1841725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697730" y="1841725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6786993" y="1841725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519204" y="3227629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2608467" y="3227629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697730" y="3227629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6786993" y="3227629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519204" y="4582225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24" hasCustomPrompt="1"/>
          </p:nvPr>
        </p:nvSpPr>
        <p:spPr>
          <a:xfrm>
            <a:off x="2608467" y="4582225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4697730" y="4582225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26" hasCustomPrompt="1"/>
          </p:nvPr>
        </p:nvSpPr>
        <p:spPr>
          <a:xfrm>
            <a:off x="6786993" y="4582225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98135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/>
                </a:solidFill>
              </a:rPr>
              <a:pPr/>
              <a:t>‹#›</a:t>
            </a:fld>
            <a:endParaRPr lang="en-US" dirty="0">
              <a:solidFill>
                <a:srgbClr val="1D1D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8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906729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69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5997788" y="0"/>
            <a:ext cx="3146215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851573" y="0"/>
            <a:ext cx="3146215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6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0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978425"/>
            <a:ext cx="9144000" cy="290115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197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879578"/>
            <a:ext cx="9144000" cy="197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7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3429000"/>
            <a:ext cx="9143999" cy="3429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9143999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08582" y="502573"/>
            <a:ext cx="2534645" cy="5852854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6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30480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9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257801" y="0"/>
            <a:ext cx="30480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89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" y="0"/>
            <a:ext cx="9143999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" y="2286000"/>
            <a:ext cx="9143999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90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57276" y="0"/>
            <a:ext cx="40433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100638" y="0"/>
            <a:ext cx="4043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3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97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368800"/>
            <a:ext cx="9144000" cy="2489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70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971803"/>
            <a:ext cx="9144000" cy="17298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98135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/>
                </a:solidFill>
              </a:rPr>
              <a:pPr/>
              <a:t>‹#›</a:t>
            </a:fld>
            <a:endParaRPr lang="en-US" dirty="0">
              <a:solidFill>
                <a:srgbClr val="1D1D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8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6930" y="502573"/>
            <a:ext cx="2810622" cy="58528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405523" y="502573"/>
            <a:ext cx="3659306" cy="2788081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107765" y="3567351"/>
            <a:ext cx="3659306" cy="2788081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1480" y="502573"/>
            <a:ext cx="1371600" cy="58528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338060" y="502920"/>
            <a:ext cx="1371600" cy="58528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6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338060" y="502920"/>
            <a:ext cx="1371600" cy="58528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76930" y="502573"/>
            <a:ext cx="1371600" cy="58528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6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76930" y="502573"/>
            <a:ext cx="1371600" cy="58528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69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043363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746422" y="2235200"/>
            <a:ext cx="1790700" cy="238760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5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1" y="0"/>
            <a:ext cx="4572001" cy="4895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571999" cy="489585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382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3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77912" y="391884"/>
            <a:ext cx="4139130" cy="4577428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710956" y="391884"/>
            <a:ext cx="4139130" cy="4577428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23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32510" y="1435849"/>
            <a:ext cx="1984902" cy="331625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497202" y="1435849"/>
            <a:ext cx="1984902" cy="331625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61895" y="1435849"/>
            <a:ext cx="1984902" cy="331625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826588" y="1435849"/>
            <a:ext cx="1984902" cy="331625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93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714500" cy="228599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86001"/>
            <a:ext cx="1714500" cy="228599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572004"/>
            <a:ext cx="1714500" cy="228599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7429501" y="0"/>
            <a:ext cx="1714500" cy="228599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7429501" y="2286001"/>
            <a:ext cx="1714500" cy="228599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7429501" y="4572004"/>
            <a:ext cx="1714500" cy="228599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93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594396"/>
            <a:ext cx="9144000" cy="7969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3048000" cy="359439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048000" y="-1"/>
            <a:ext cx="3048000" cy="359439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3048000" cy="359439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98135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/>
                </a:solidFill>
              </a:rPr>
              <a:pPr/>
              <a:t>‹#›</a:t>
            </a:fld>
            <a:endParaRPr lang="en-US" dirty="0">
              <a:solidFill>
                <a:srgbClr val="1D1D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1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1" y="816429"/>
            <a:ext cx="8801100" cy="5045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14350" y="0"/>
            <a:ext cx="44577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98135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/>
                </a:solidFill>
              </a:rPr>
              <a:pPr/>
              <a:t>‹#›</a:t>
            </a:fld>
            <a:endParaRPr lang="en-US" dirty="0">
              <a:solidFill>
                <a:srgbClr val="1D1D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94631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animBg="1"/>
      <p:bldP spid="2" grpId="1" animBg="1"/>
      <p:bldP spid="2" grpId="2" animBg="1"/>
      <p:bldP spid="2" grpId="3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816429"/>
            <a:ext cx="8801100" cy="5045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114800" y="16329"/>
            <a:ext cx="44577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98135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/>
                </a:solidFill>
              </a:rPr>
              <a:pPr/>
              <a:t>‹#›</a:t>
            </a:fld>
            <a:endParaRPr lang="en-US" dirty="0">
              <a:solidFill>
                <a:srgbClr val="1D1D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6334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4" grpId="0" animBg="1"/>
      <p:bldP spid="4" grpId="1" animBg="1"/>
      <p:bldP spid="4" grpId="2" animBg="1"/>
      <p:bldP spid="4" grpId="3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816429"/>
            <a:ext cx="8801100" cy="5045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114800" y="16329"/>
            <a:ext cx="4457700" cy="338328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98135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/>
                </a:solidFill>
              </a:rPr>
              <a:pPr/>
              <a:t>‹#›</a:t>
            </a:fld>
            <a:endParaRPr lang="en-US" dirty="0">
              <a:solidFill>
                <a:srgbClr val="1D1D25"/>
              </a:solidFill>
            </a:endParaRP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114800" y="3465606"/>
            <a:ext cx="4457700" cy="338328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39804433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4" grpId="0" animBg="1"/>
      <p:bldP spid="4" grpId="1" animBg="1"/>
      <p:bldP spid="4" grpId="2" animBg="1"/>
      <p:bldP spid="4" grpId="3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816429"/>
            <a:ext cx="9144000" cy="5045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98135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/>
                </a:solidFill>
              </a:rPr>
              <a:pPr/>
              <a:t>‹#›</a:t>
            </a:fld>
            <a:endParaRPr lang="en-US" dirty="0">
              <a:solidFill>
                <a:srgbClr val="1D1D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69078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4" grpId="0" animBg="1"/>
      <p:bldP spid="4" grpId="1" animBg="1"/>
      <p:bldP spid="4" grpId="2" animBg="1"/>
      <p:bldP spid="4" grpId="3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085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98135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/>
                </a:solidFill>
              </a:rPr>
              <a:pPr/>
              <a:t>‹#›</a:t>
            </a:fld>
            <a:endParaRPr lang="en-US" dirty="0">
              <a:solidFill>
                <a:srgbClr val="1D1D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66123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4" grpId="0" animBg="1"/>
      <p:bldP spid="4" grpId="1" animBg="1"/>
      <p:bldP spid="4" grpId="2" animBg="1"/>
      <p:bldP spid="4" grpId="3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452914"/>
            <a:ext cx="2286000" cy="440508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286000" y="2452914"/>
            <a:ext cx="2286000" cy="440508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2452914"/>
            <a:ext cx="2286000" cy="440508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858000" y="2452914"/>
            <a:ext cx="2286000" cy="440508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40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397929" y="0"/>
            <a:ext cx="5747213" cy="2286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1" y="2286000"/>
            <a:ext cx="4573142" cy="2286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5740439" y="4572000"/>
            <a:ext cx="3404705" cy="2286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39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23197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" grpId="0" animBg="1"/>
      <p:bldP spid="3" grpId="1" animBg="1"/>
      <p:bldP spid="3" grpId="2" animBg="1"/>
      <p:bldP spid="3" grpId="3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286000" y="0"/>
            <a:ext cx="2286000" cy="5602514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1255486"/>
            <a:ext cx="2286000" cy="5602514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0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17713" y="290283"/>
            <a:ext cx="2286000" cy="306693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17713" y="3500778"/>
            <a:ext cx="2286000" cy="306693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2611383" y="1233714"/>
            <a:ext cx="2286000" cy="439057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74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30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048000" y="491320"/>
            <a:ext cx="5727510" cy="5875361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0626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743205" y="101598"/>
            <a:ext cx="2057400" cy="27432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743205" y="2946396"/>
            <a:ext cx="2057400" cy="381000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876803" y="4013202"/>
            <a:ext cx="2057400" cy="27432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876803" y="90131"/>
            <a:ext cx="2057400" cy="381000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7010402" y="101598"/>
            <a:ext cx="2057400" cy="6654804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8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70114" y="493486"/>
            <a:ext cx="3886200" cy="5871028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70115" y="493486"/>
            <a:ext cx="8403773" cy="5871028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6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03372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22098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60153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0" y="627356"/>
            <a:ext cx="3871667" cy="7221703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58799" y="1260756"/>
            <a:ext cx="3362855" cy="5947138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6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925" y="783770"/>
            <a:ext cx="4775525" cy="3643856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605064" y="994615"/>
            <a:ext cx="3606680" cy="3024587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6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455889"/>
            <a:ext cx="9144000" cy="2402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58" y="824537"/>
            <a:ext cx="4201886" cy="4499262"/>
          </a:xfrm>
          <a:prstGeom prst="rect">
            <a:avLst/>
          </a:prstGeom>
        </p:spPr>
      </p:pic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657829" y="1050615"/>
            <a:ext cx="3828802" cy="284210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838754" y="1669951"/>
            <a:ext cx="1986744" cy="3513515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036601" y="2705104"/>
            <a:ext cx="993375" cy="2409695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15403"/>
            <a:ext cx="9144000" cy="262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306" y="1119116"/>
            <a:ext cx="6054525" cy="4619768"/>
          </a:xfrm>
          <a:prstGeom prst="rect">
            <a:avLst/>
          </a:prstGeom>
        </p:spPr>
      </p:pic>
      <p:sp>
        <p:nvSpPr>
          <p:cNvPr id="11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-903525" y="1386430"/>
            <a:ext cx="4572635" cy="3834644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573476"/>
            <a:ext cx="9144000" cy="39197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493224"/>
            <a:ext cx="9144000" cy="1364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82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941" y="0"/>
            <a:ext cx="2656116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6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2286000" cy="6857999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286000" y="1"/>
            <a:ext cx="2286000" cy="6857999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571999" y="1"/>
            <a:ext cx="2286000" cy="6857999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57999" y="1"/>
            <a:ext cx="2286000" cy="6857999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5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973943"/>
            <a:ext cx="9144000" cy="3468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676650" y="780143"/>
            <a:ext cx="1790700" cy="238760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4523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48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905503"/>
            <a:ext cx="9144000" cy="948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19203" y="1841725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2608466" y="1841725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697729" y="1841725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6786992" y="1841725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519203" y="3227629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2608466" y="3227629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697729" y="3227629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6786992" y="3227629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519203" y="4582223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24" hasCustomPrompt="1"/>
          </p:nvPr>
        </p:nvSpPr>
        <p:spPr>
          <a:xfrm>
            <a:off x="2608466" y="4582223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4697729" y="4582223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26" hasCustomPrompt="1"/>
          </p:nvPr>
        </p:nvSpPr>
        <p:spPr>
          <a:xfrm>
            <a:off x="6786992" y="4582223"/>
            <a:ext cx="1837805" cy="98512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98135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/>
                </a:solidFill>
              </a:rPr>
              <a:pPr/>
              <a:t>‹#›</a:t>
            </a:fld>
            <a:endParaRPr lang="en-US" dirty="0">
              <a:solidFill>
                <a:srgbClr val="1D1D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00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906729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28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5997787" y="0"/>
            <a:ext cx="3146215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851572" y="0"/>
            <a:ext cx="3146215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7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88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3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971803"/>
            <a:ext cx="9144000" cy="17298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98135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/>
                </a:solidFill>
              </a:rPr>
              <a:pPr/>
              <a:t>‹#›</a:t>
            </a:fld>
            <a:endParaRPr lang="en-US" dirty="0">
              <a:solidFill>
                <a:srgbClr val="1D1D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3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594398"/>
            <a:ext cx="9144000" cy="7969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3048000" cy="359439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048000" y="-1"/>
            <a:ext cx="3048000" cy="359439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3048000" cy="359439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98135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/>
                </a:solidFill>
              </a:rPr>
              <a:pPr/>
              <a:t>‹#›</a:t>
            </a:fld>
            <a:endParaRPr lang="en-US" dirty="0">
              <a:solidFill>
                <a:srgbClr val="1D1D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1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73619" y="2498416"/>
            <a:ext cx="1155309" cy="1861168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002972" y="2256077"/>
            <a:ext cx="1464572" cy="234584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692209" y="2011681"/>
            <a:ext cx="1759585" cy="28346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672256" y="2256077"/>
            <a:ext cx="1464572" cy="234584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7315073" y="2498416"/>
            <a:ext cx="1155309" cy="1861168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0387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30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048000" y="491320"/>
            <a:ext cx="5727510" cy="5875361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6565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573476"/>
            <a:ext cx="9144000" cy="39197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493224"/>
            <a:ext cx="9144000" cy="1364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73619" y="2498416"/>
            <a:ext cx="1155309" cy="1861168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002972" y="2256077"/>
            <a:ext cx="1464572" cy="234584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692210" y="2011681"/>
            <a:ext cx="1759585" cy="28346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672257" y="2256077"/>
            <a:ext cx="1464572" cy="234584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7315073" y="2498416"/>
            <a:ext cx="1155309" cy="1861168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70339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5419" y="0"/>
            <a:ext cx="46074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2" y="0"/>
            <a:ext cx="2286001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2" y="0"/>
            <a:ext cx="2286001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657599" y="2209797"/>
            <a:ext cx="1828803" cy="2438404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51039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" y="4038272"/>
            <a:ext cx="9143999" cy="2819728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45243" y="2626187"/>
            <a:ext cx="2118128" cy="282417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46746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828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572000"/>
            <a:ext cx="1828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657600" y="0"/>
            <a:ext cx="18288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315200" y="0"/>
            <a:ext cx="1828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657600" y="2286000"/>
            <a:ext cx="54864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486400" y="4572000"/>
            <a:ext cx="1828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7315200" y="4572000"/>
            <a:ext cx="1828800" cy="2286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0"/>
            <a:ext cx="1828800" cy="2286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286000"/>
            <a:ext cx="1828800" cy="2286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28800" y="4572000"/>
            <a:ext cx="1828800" cy="2286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0"/>
            <a:ext cx="1828800" cy="2286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4572000"/>
            <a:ext cx="1828800" cy="2286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828800" y="2286000"/>
            <a:ext cx="1828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16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241173" y="320040"/>
            <a:ext cx="8661654" cy="621792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5503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2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978425"/>
            <a:ext cx="9144000" cy="290115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197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879580"/>
            <a:ext cx="9144000" cy="197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5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3429000"/>
            <a:ext cx="9143999" cy="3429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" y="0"/>
            <a:ext cx="9143999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08583" y="502573"/>
            <a:ext cx="2534645" cy="5852854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5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5420" y="0"/>
            <a:ext cx="46074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1" y="0"/>
            <a:ext cx="2286001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0"/>
            <a:ext cx="2286001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657598" y="2209797"/>
            <a:ext cx="1828803" cy="2438404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56617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30480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6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257801" y="0"/>
            <a:ext cx="30480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6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" y="0"/>
            <a:ext cx="9143999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" y="2286000"/>
            <a:ext cx="9143999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34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57277" y="0"/>
            <a:ext cx="40433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100639" y="0"/>
            <a:ext cx="4043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28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18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368800"/>
            <a:ext cx="9144000" cy="2489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1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6930" y="502573"/>
            <a:ext cx="2810622" cy="58528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405523" y="502573"/>
            <a:ext cx="3659306" cy="2788081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107765" y="3567353"/>
            <a:ext cx="3659306" cy="2788081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75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1480" y="502573"/>
            <a:ext cx="1371600" cy="58528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338060" y="502920"/>
            <a:ext cx="1371600" cy="58528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91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338060" y="502920"/>
            <a:ext cx="1371600" cy="58528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76930" y="502573"/>
            <a:ext cx="1371600" cy="58528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88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76930" y="502573"/>
            <a:ext cx="1371600" cy="58528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22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4038272"/>
            <a:ext cx="9143999" cy="2819728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45243" y="2626187"/>
            <a:ext cx="2118128" cy="282417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79680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0"/>
            <a:ext cx="4043363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746422" y="2235200"/>
            <a:ext cx="1790700" cy="238760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4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2" y="0"/>
            <a:ext cx="4572001" cy="4895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0"/>
            <a:ext cx="4571999" cy="489585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719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3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77912" y="391884"/>
            <a:ext cx="4139130" cy="4577428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710956" y="391884"/>
            <a:ext cx="4139130" cy="4577428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7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32510" y="1435849"/>
            <a:ext cx="1984902" cy="331625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497202" y="1435849"/>
            <a:ext cx="1984902" cy="331625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61895" y="1435849"/>
            <a:ext cx="1984902" cy="331625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826588" y="1435849"/>
            <a:ext cx="1984902" cy="331625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3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714500" cy="228599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86003"/>
            <a:ext cx="1714500" cy="228599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572006"/>
            <a:ext cx="1714500" cy="228599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7429501" y="0"/>
            <a:ext cx="1714500" cy="228599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7429501" y="2286003"/>
            <a:ext cx="1714500" cy="228599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7429501" y="4572006"/>
            <a:ext cx="1714500" cy="228599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9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1" y="816429"/>
            <a:ext cx="8801100" cy="5045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14350" y="0"/>
            <a:ext cx="44577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98135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/>
                </a:solidFill>
              </a:rPr>
              <a:pPr/>
              <a:t>‹#›</a:t>
            </a:fld>
            <a:endParaRPr lang="en-US" dirty="0">
              <a:solidFill>
                <a:srgbClr val="1D1D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0468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animBg="1"/>
      <p:bldP spid="2" grpId="1" animBg="1"/>
      <p:bldP spid="2" grpId="2" animBg="1"/>
      <p:bldP spid="2" grpId="3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816429"/>
            <a:ext cx="8801100" cy="5045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114800" y="16329"/>
            <a:ext cx="44577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98135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/>
                </a:solidFill>
              </a:rPr>
              <a:pPr/>
              <a:t>‹#›</a:t>
            </a:fld>
            <a:endParaRPr lang="en-US" dirty="0">
              <a:solidFill>
                <a:srgbClr val="1D1D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8405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4" grpId="0" animBg="1"/>
      <p:bldP spid="4" grpId="1" animBg="1"/>
      <p:bldP spid="4" grpId="2" animBg="1"/>
      <p:bldP spid="4" grpId="3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816429"/>
            <a:ext cx="8801100" cy="5045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114800" y="16329"/>
            <a:ext cx="4457700" cy="338328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98135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/>
                </a:solidFill>
              </a:rPr>
              <a:pPr/>
              <a:t>‹#›</a:t>
            </a:fld>
            <a:endParaRPr lang="en-US" dirty="0">
              <a:solidFill>
                <a:srgbClr val="1D1D25"/>
              </a:solidFill>
            </a:endParaRP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114800" y="3465606"/>
            <a:ext cx="4457700" cy="338328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5917094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4" grpId="0" animBg="1"/>
      <p:bldP spid="4" grpId="1" animBg="1"/>
      <p:bldP spid="4" grpId="2" animBg="1"/>
      <p:bldP spid="4" grpId="3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816429"/>
            <a:ext cx="9144000" cy="5045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98135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/>
                </a:solidFill>
              </a:rPr>
              <a:pPr/>
              <a:t>‹#›</a:t>
            </a:fld>
            <a:endParaRPr lang="en-US" dirty="0">
              <a:solidFill>
                <a:srgbClr val="1D1D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74964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4" grpId="0" animBg="1"/>
      <p:bldP spid="4" grpId="1" animBg="1"/>
      <p:bldP spid="4" grpId="2" animBg="1"/>
      <p:bldP spid="4" grpId="3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828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572000"/>
            <a:ext cx="1828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657600" y="0"/>
            <a:ext cx="18288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315200" y="0"/>
            <a:ext cx="1828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657600" y="2286000"/>
            <a:ext cx="54864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486400" y="4572000"/>
            <a:ext cx="1828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7315200" y="4572000"/>
            <a:ext cx="1828800" cy="2286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0"/>
            <a:ext cx="1828800" cy="2286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286000"/>
            <a:ext cx="1828800" cy="2286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28800" y="4572000"/>
            <a:ext cx="1828800" cy="2286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0"/>
            <a:ext cx="1828800" cy="2286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4572000"/>
            <a:ext cx="1828800" cy="2286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828800" y="2286000"/>
            <a:ext cx="1828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13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085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98135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/>
                </a:solidFill>
              </a:rPr>
              <a:pPr/>
              <a:t>‹#›</a:t>
            </a:fld>
            <a:endParaRPr lang="en-US" dirty="0">
              <a:solidFill>
                <a:srgbClr val="1D1D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101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4" grpId="0" animBg="1"/>
      <p:bldP spid="4" grpId="1" animBg="1"/>
      <p:bldP spid="4" grpId="2" animBg="1"/>
      <p:bldP spid="4" grpId="3" animBg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452914"/>
            <a:ext cx="2286000" cy="440508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286000" y="2452914"/>
            <a:ext cx="2286000" cy="440508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2452914"/>
            <a:ext cx="2286000" cy="440508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858000" y="2452914"/>
            <a:ext cx="2286000" cy="440508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397929" y="0"/>
            <a:ext cx="5747213" cy="2286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1" y="2286000"/>
            <a:ext cx="4573142" cy="2286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5740440" y="4572000"/>
            <a:ext cx="3404705" cy="2286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3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F4F6"/>
              </a:solidFill>
            </a:endParaRP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378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" grpId="0" animBg="1"/>
      <p:bldP spid="3" grpId="1" animBg="1"/>
      <p:bldP spid="3" grpId="2" animBg="1"/>
      <p:bldP spid="3" grpId="3" animBg="1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286000" y="0"/>
            <a:ext cx="2286000" cy="5602514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1255486"/>
            <a:ext cx="2286000" cy="5602514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1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17713" y="290283"/>
            <a:ext cx="2286000" cy="306693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17713" y="3500778"/>
            <a:ext cx="2286000" cy="306693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2611383" y="1233714"/>
            <a:ext cx="2286000" cy="439057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22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743205" y="101598"/>
            <a:ext cx="2057400" cy="27432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743205" y="2946396"/>
            <a:ext cx="2057400" cy="381000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876803" y="4013202"/>
            <a:ext cx="2057400" cy="27432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876803" y="90131"/>
            <a:ext cx="2057400" cy="381000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7010402" y="101598"/>
            <a:ext cx="2057400" cy="6654804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99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70114" y="493486"/>
            <a:ext cx="3886200" cy="5871028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70116" y="493486"/>
            <a:ext cx="8403773" cy="5871028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89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03372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30B7-EE8E-49E1-8A0E-B19646D7D211}" type="slidenum">
              <a:rPr lang="en-US" smtClean="0">
                <a:solidFill>
                  <a:srgbClr val="1D1D2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1D2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4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42" Type="http://schemas.openxmlformats.org/officeDocument/2006/relationships/slideLayout" Target="../slideLayouts/slideLayout98.xml"/><Relationship Id="rId47" Type="http://schemas.openxmlformats.org/officeDocument/2006/relationships/slideLayout" Target="../slideLayouts/slideLayout103.xml"/><Relationship Id="rId50" Type="http://schemas.openxmlformats.org/officeDocument/2006/relationships/slideLayout" Target="../slideLayouts/slideLayout106.xml"/><Relationship Id="rId55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Relationship Id="rId46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41" Type="http://schemas.openxmlformats.org/officeDocument/2006/relationships/slideLayout" Target="../slideLayouts/slideLayout97.xml"/><Relationship Id="rId54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slideLayout" Target="../slideLayouts/slideLayout96.xml"/><Relationship Id="rId45" Type="http://schemas.openxmlformats.org/officeDocument/2006/relationships/slideLayout" Target="../slideLayouts/slideLayout101.xml"/><Relationship Id="rId53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49" Type="http://schemas.openxmlformats.org/officeDocument/2006/relationships/slideLayout" Target="../slideLayouts/slideLayout105.xml"/><Relationship Id="rId57" Type="http://schemas.openxmlformats.org/officeDocument/2006/relationships/theme" Target="../theme/theme2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4" Type="http://schemas.openxmlformats.org/officeDocument/2006/relationships/slideLayout" Target="../slideLayouts/slideLayout100.xml"/><Relationship Id="rId52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43" Type="http://schemas.openxmlformats.org/officeDocument/2006/relationships/slideLayout" Target="../slideLayouts/slideLayout99.xml"/><Relationship Id="rId48" Type="http://schemas.openxmlformats.org/officeDocument/2006/relationships/slideLayout" Target="../slideLayouts/slideLayout104.xml"/><Relationship Id="rId56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64.xml"/><Relationship Id="rId51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98135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4E30B7-EE8E-49E1-8A0E-B19646D7D211}" type="slidenum">
              <a:rPr lang="en-US" smtClean="0">
                <a:solidFill>
                  <a:srgbClr val="1D1D25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D1D25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4593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0" r:id="rId51"/>
    <p:sldLayoutId id="2147483711" r:id="rId52"/>
    <p:sldLayoutId id="2147483712" r:id="rId53"/>
    <p:sldLayoutId id="2147483713" r:id="rId54"/>
    <p:sldLayoutId id="2147483714" r:id="rId55"/>
    <p:sldLayoutId id="2147483715" r:id="rId5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98135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4E30B7-EE8E-49E1-8A0E-B19646D7D211}" type="slidenum">
              <a:rPr lang="en-US" smtClean="0">
                <a:solidFill>
                  <a:srgbClr val="1D1D25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D1D25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46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4" r:id="rId48"/>
    <p:sldLayoutId id="2147483765" r:id="rId49"/>
    <p:sldLayoutId id="2147483766" r:id="rId50"/>
    <p:sldLayoutId id="2147483767" r:id="rId51"/>
    <p:sldLayoutId id="2147483768" r:id="rId52"/>
    <p:sldLayoutId id="2147483769" r:id="rId53"/>
    <p:sldLayoutId id="2147483770" r:id="rId54"/>
    <p:sldLayoutId id="2147483771" r:id="rId55"/>
    <p:sldLayoutId id="2147483772" r:id="rId5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1119" y="3213586"/>
            <a:ext cx="60380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4F4F6"/>
                </a:solidFill>
                <a:latin typeface="Century Gothic" panose="020B0502020202020204" pitchFamily="34" charset="0"/>
              </a:rPr>
              <a:t>Office of Economic Development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smtClean="0">
                <a:solidFill>
                  <a:srgbClr val="F4F4F6"/>
                </a:solidFill>
                <a:latin typeface="Century Gothic" panose="020B0502020202020204" pitchFamily="34" charset="0"/>
              </a:rPr>
              <a:t>Overview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4F4F6"/>
                </a:solidFill>
                <a:latin typeface="Century Gothic" panose="020B0502020202020204" pitchFamily="34" charset="0"/>
              </a:rPr>
              <a:t>June 6, 2019</a:t>
            </a:r>
            <a:endParaRPr lang="en-US" sz="2000" b="1" dirty="0">
              <a:solidFill>
                <a:srgbClr val="F4F4F6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4E30B7-EE8E-49E1-8A0E-B19646D7D211}" type="slidenum">
              <a:rPr lang="en-US" smtClean="0">
                <a:solidFill>
                  <a:srgbClr val="1D1D25"/>
                </a:solidFill>
              </a:rPr>
              <a:pPr/>
              <a:t>1</a:t>
            </a:fld>
            <a:endParaRPr lang="en-US" dirty="0">
              <a:solidFill>
                <a:srgbClr val="1D1D2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2648718" cy="264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06990" y="215221"/>
            <a:ext cx="847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OFFICE OF ECONOMIC DEVELOPMENT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>
            <a:off x="206991" y="1295400"/>
            <a:ext cx="8610600" cy="4495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Public Investment </a:t>
            </a:r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Policy (PIP</a:t>
            </a:r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/ Bill No. 2016-382-E</a:t>
            </a:r>
            <a:endParaRPr lang="en-US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QTI</a:t>
            </a:r>
          </a:p>
          <a:p>
            <a:pPr algn="just" fontAlgn="auto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Grant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Northwest Jacksonville Economic Development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Fund (NWJEDF)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Economically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Distressed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Areas</a:t>
            </a:r>
          </a:p>
          <a:p>
            <a:pPr lvl="2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Facade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Renovation Matching Grant Program</a:t>
            </a:r>
            <a:endParaRPr lang="en-US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fontAlgn="auto">
              <a:spcAft>
                <a:spcPts val="0"/>
              </a:spcAf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endParaRPr lang="en-US" sz="2000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06990" y="215221"/>
            <a:ext cx="847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OFFICE OF ECONOMIC DEVELOPMENT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>
            <a:off x="206991" y="1066800"/>
            <a:ext cx="8610600" cy="464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Cecil Commerce Center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en-US" sz="1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NWJEDF Legislative Initiatives</a:t>
            </a:r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fontAlgn="auto"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Failing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Non-Residential Septic Grant Program</a:t>
            </a:r>
          </a:p>
          <a:p>
            <a:pPr algn="just" fontAlgn="auto"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Food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Deserts  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endParaRPr lang="en-US" sz="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Community Redevelopment Areas (CRAs)</a:t>
            </a:r>
          </a:p>
          <a:p>
            <a:pPr algn="just" fontAlgn="auto"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JIA</a:t>
            </a:r>
          </a:p>
          <a:p>
            <a:pPr algn="just" fontAlgn="auto">
              <a:spcAft>
                <a:spcPts val="0"/>
              </a:spcAft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KingSoutel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Crossing</a:t>
            </a:r>
          </a:p>
          <a:p>
            <a:pPr algn="just" fontAlgn="auto"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Renew Arlington</a:t>
            </a:r>
          </a:p>
          <a:p>
            <a:pPr algn="just" fontAlgn="auto">
              <a:spcAft>
                <a:spcPts val="0"/>
              </a:spcAf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endParaRPr lang="en-US" sz="2000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06990" y="215221"/>
            <a:ext cx="847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OFFICE OF ECONOMIC DEVELOPMENT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>
            <a:off x="206991" y="1295400"/>
            <a:ext cx="8610600" cy="472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Economic </a:t>
            </a: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 Projects </a:t>
            </a:r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(July 1, 2015- present)</a:t>
            </a:r>
          </a:p>
          <a:p>
            <a:pPr algn="just" fontAlgn="auto"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44 projects approved</a:t>
            </a:r>
          </a:p>
          <a:p>
            <a:pPr algn="just" fontAlgn="auto"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7,016 jobs </a:t>
            </a:r>
          </a:p>
          <a:p>
            <a:pPr algn="just" fontAlgn="auto"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$1.06 billion in private capital investment   </a:t>
            </a:r>
          </a:p>
          <a:p>
            <a:pPr algn="just" fontAlgn="auto"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$10.3 million in ad valorem taxes generated annually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Monitoring </a:t>
            </a: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&amp; Compliance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endParaRPr lang="en-US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usiness 05">
      <a:dk1>
        <a:srgbClr val="1D1D25"/>
      </a:dk1>
      <a:lt1>
        <a:srgbClr val="F4F4F6"/>
      </a:lt1>
      <a:dk2>
        <a:srgbClr val="2C2B41"/>
      </a:dk2>
      <a:lt2>
        <a:srgbClr val="F9F9F9"/>
      </a:lt2>
      <a:accent1>
        <a:srgbClr val="33ABC3"/>
      </a:accent1>
      <a:accent2>
        <a:srgbClr val="1B5A67"/>
      </a:accent2>
      <a:accent3>
        <a:srgbClr val="2C3C3C"/>
      </a:accent3>
      <a:accent4>
        <a:srgbClr val="435C5B"/>
      </a:accent4>
      <a:accent5>
        <a:srgbClr val="688E8C"/>
      </a:accent5>
      <a:accent6>
        <a:srgbClr val="9EB8B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usiness 05">
      <a:dk1>
        <a:srgbClr val="1D1D25"/>
      </a:dk1>
      <a:lt1>
        <a:srgbClr val="F4F4F6"/>
      </a:lt1>
      <a:dk2>
        <a:srgbClr val="2C2B41"/>
      </a:dk2>
      <a:lt2>
        <a:srgbClr val="F9F9F9"/>
      </a:lt2>
      <a:accent1>
        <a:srgbClr val="33ABC3"/>
      </a:accent1>
      <a:accent2>
        <a:srgbClr val="1B5A67"/>
      </a:accent2>
      <a:accent3>
        <a:srgbClr val="2C3C3C"/>
      </a:accent3>
      <a:accent4>
        <a:srgbClr val="435C5B"/>
      </a:accent4>
      <a:accent5>
        <a:srgbClr val="688E8C"/>
      </a:accent5>
      <a:accent6>
        <a:srgbClr val="9EB8B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40084</TotalTime>
  <Words>115</Words>
  <Application>Microsoft Office PowerPoint</Application>
  <PresentationFormat>On-screen Show (4:3)</PresentationFormat>
  <Paragraphs>40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City of Jacksonville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Sherry McGuire</dc:creator>
  <cp:lastModifiedBy>Administrator</cp:lastModifiedBy>
  <cp:revision>886</cp:revision>
  <cp:lastPrinted>2019-06-04T20:17:54Z</cp:lastPrinted>
  <dcterms:created xsi:type="dcterms:W3CDTF">2012-04-20T17:59:14Z</dcterms:created>
  <dcterms:modified xsi:type="dcterms:W3CDTF">2019-06-04T20:42:35Z</dcterms:modified>
</cp:coreProperties>
</file>